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notesMasterIdLst>
    <p:notesMasterId r:id="rId3"/>
  </p:notesMasterIdLst>
  <p:handoutMasterIdLst>
    <p:handoutMasterId r:id="rId4"/>
  </p:handoutMasterIdLst>
  <p:sldIdLst>
    <p:sldId id="383" r:id="rId2"/>
  </p:sldIdLst>
  <p:sldSz cx="6858000" cy="9906000" type="A4"/>
  <p:notesSz cx="6884988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82A"/>
    <a:srgbClr val="A2AAAD"/>
    <a:srgbClr val="00945A"/>
    <a:srgbClr val="004F8B"/>
    <a:srgbClr val="969696"/>
    <a:srgbClr val="01915E"/>
    <a:srgbClr val="0D5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A40D11-604C-4AFE-80EA-14095BA53629}" v="11" dt="2025-10-22T14:34:18.4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60" autoAdjust="0"/>
    <p:restoredTop sz="94648" autoAdjust="0"/>
  </p:normalViewPr>
  <p:slideViewPr>
    <p:cSldViewPr snapToGrid="0">
      <p:cViewPr>
        <p:scale>
          <a:sx n="200" d="100"/>
          <a:sy n="200" d="100"/>
        </p:scale>
        <p:origin x="546" y="-6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avies" userId="68b371b8-c33f-4a7f-8975-6c59cc38aa27" providerId="ADAL" clId="{6C11206E-0A4D-4746-AC10-C96C75BADF3C}"/>
    <pc:docChg chg="custSel modSld">
      <pc:chgData name="Matthew Davies" userId="68b371b8-c33f-4a7f-8975-6c59cc38aa27" providerId="ADAL" clId="{6C11206E-0A4D-4746-AC10-C96C75BADF3C}" dt="2025-10-22T14:34:24.842" v="196" actId="6549"/>
      <pc:docMkLst>
        <pc:docMk/>
      </pc:docMkLst>
      <pc:sldChg chg="addSp delSp modSp mod">
        <pc:chgData name="Matthew Davies" userId="68b371b8-c33f-4a7f-8975-6c59cc38aa27" providerId="ADAL" clId="{6C11206E-0A4D-4746-AC10-C96C75BADF3C}" dt="2025-10-22T14:34:24.842" v="196" actId="6549"/>
        <pc:sldMkLst>
          <pc:docMk/>
          <pc:sldMk cId="3369808867" sldId="383"/>
        </pc:sldMkLst>
        <pc:spChg chg="mod">
          <ac:chgData name="Matthew Davies" userId="68b371b8-c33f-4a7f-8975-6c59cc38aa27" providerId="ADAL" clId="{6C11206E-0A4D-4746-AC10-C96C75BADF3C}" dt="2025-10-22T12:55:33.462" v="24" actId="207"/>
          <ac:spMkLst>
            <pc:docMk/>
            <pc:sldMk cId="3369808867" sldId="383"/>
            <ac:spMk id="16" creationId="{70CF4C82-FF15-A3D4-E97C-9BB2080E1C0B}"/>
          </ac:spMkLst>
        </pc:spChg>
        <pc:grpChg chg="add mod">
          <ac:chgData name="Matthew Davies" userId="68b371b8-c33f-4a7f-8975-6c59cc38aa27" providerId="ADAL" clId="{6C11206E-0A4D-4746-AC10-C96C75BADF3C}" dt="2025-10-22T13:12:28.371" v="193" actId="164"/>
          <ac:grpSpMkLst>
            <pc:docMk/>
            <pc:sldMk cId="3369808867" sldId="383"/>
            <ac:grpSpMk id="23" creationId="{8A3C6257-4572-FD0D-18FE-28F27552203C}"/>
          </ac:grpSpMkLst>
        </pc:grpChg>
        <pc:grpChg chg="del">
          <ac:chgData name="Matthew Davies" userId="68b371b8-c33f-4a7f-8975-6c59cc38aa27" providerId="ADAL" clId="{6C11206E-0A4D-4746-AC10-C96C75BADF3C}" dt="2025-10-22T13:12:20.636" v="192" actId="165"/>
          <ac:grpSpMkLst>
            <pc:docMk/>
            <pc:sldMk cId="3369808867" sldId="383"/>
            <ac:grpSpMk id="24" creationId="{8B50C2BE-C216-9B0C-CF8A-A30EA01946D7}"/>
          </ac:grpSpMkLst>
        </pc:grpChg>
        <pc:graphicFrameChg chg="mod modGraphic">
          <ac:chgData name="Matthew Davies" userId="68b371b8-c33f-4a7f-8975-6c59cc38aa27" providerId="ADAL" clId="{6C11206E-0A4D-4746-AC10-C96C75BADF3C}" dt="2025-10-22T13:05:00.783" v="168" actId="207"/>
          <ac:graphicFrameMkLst>
            <pc:docMk/>
            <pc:sldMk cId="3369808867" sldId="383"/>
            <ac:graphicFrameMk id="70" creationId="{A39E91B8-0B2C-0489-5281-08AE8C48E3E9}"/>
          </ac:graphicFrameMkLst>
        </pc:graphicFrameChg>
        <pc:graphicFrameChg chg="modGraphic">
          <ac:chgData name="Matthew Davies" userId="68b371b8-c33f-4a7f-8975-6c59cc38aa27" providerId="ADAL" clId="{6C11206E-0A4D-4746-AC10-C96C75BADF3C}" dt="2025-10-22T12:57:28.422" v="51" actId="20577"/>
          <ac:graphicFrameMkLst>
            <pc:docMk/>
            <pc:sldMk cId="3369808867" sldId="383"/>
            <ac:graphicFrameMk id="73" creationId="{5C56CF50-DB98-9D84-C73E-4EB92AF27092}"/>
          </ac:graphicFrameMkLst>
        </pc:graphicFrameChg>
        <pc:graphicFrameChg chg="mod modGraphic">
          <ac:chgData name="Matthew Davies" userId="68b371b8-c33f-4a7f-8975-6c59cc38aa27" providerId="ADAL" clId="{6C11206E-0A4D-4746-AC10-C96C75BADF3C}" dt="2025-10-22T13:05:43.119" v="174" actId="20577"/>
          <ac:graphicFrameMkLst>
            <pc:docMk/>
            <pc:sldMk cId="3369808867" sldId="383"/>
            <ac:graphicFrameMk id="95" creationId="{7C60978D-8DB3-B4C4-3407-C39D7118EB99}"/>
          </ac:graphicFrameMkLst>
        </pc:graphicFrameChg>
        <pc:graphicFrameChg chg="mod modGraphic">
          <ac:chgData name="Matthew Davies" userId="68b371b8-c33f-4a7f-8975-6c59cc38aa27" providerId="ADAL" clId="{6C11206E-0A4D-4746-AC10-C96C75BADF3C}" dt="2025-10-22T14:34:24.842" v="196" actId="6549"/>
          <ac:graphicFrameMkLst>
            <pc:docMk/>
            <pc:sldMk cId="3369808867" sldId="383"/>
            <ac:graphicFrameMk id="97" creationId="{3B2AC9D6-D040-D06F-FFA1-5440273AF53A}"/>
          </ac:graphicFrameMkLst>
        </pc:graphicFrameChg>
        <pc:picChg chg="mod topLvl">
          <ac:chgData name="Matthew Davies" userId="68b371b8-c33f-4a7f-8975-6c59cc38aa27" providerId="ADAL" clId="{6C11206E-0A4D-4746-AC10-C96C75BADF3C}" dt="2025-10-22T13:12:28.371" v="193" actId="164"/>
          <ac:picMkLst>
            <pc:docMk/>
            <pc:sldMk cId="3369808867" sldId="383"/>
            <ac:picMk id="2" creationId="{6D4033AD-1DFF-2FDA-4371-A3452E426783}"/>
          </ac:picMkLst>
        </pc:picChg>
        <pc:picChg chg="add mod">
          <ac:chgData name="Matthew Davies" userId="68b371b8-c33f-4a7f-8975-6c59cc38aa27" providerId="ADAL" clId="{6C11206E-0A4D-4746-AC10-C96C75BADF3C}" dt="2025-10-22T13:12:28.371" v="193" actId="164"/>
          <ac:picMkLst>
            <pc:docMk/>
            <pc:sldMk cId="3369808867" sldId="383"/>
            <ac:picMk id="3" creationId="{104B1297-A71C-9EC5-C49C-7D51B7E027F3}"/>
          </ac:picMkLst>
        </pc:picChg>
        <pc:picChg chg="mod topLvl">
          <ac:chgData name="Matthew Davies" userId="68b371b8-c33f-4a7f-8975-6c59cc38aa27" providerId="ADAL" clId="{6C11206E-0A4D-4746-AC10-C96C75BADF3C}" dt="2025-10-22T13:12:28.371" v="193" actId="164"/>
          <ac:picMkLst>
            <pc:docMk/>
            <pc:sldMk cId="3369808867" sldId="383"/>
            <ac:picMk id="4" creationId="{E5E09869-C054-7944-FD1F-2F6594D666A0}"/>
          </ac:picMkLst>
        </pc:picChg>
        <pc:picChg chg="mod topLvl">
          <ac:chgData name="Matthew Davies" userId="68b371b8-c33f-4a7f-8975-6c59cc38aa27" providerId="ADAL" clId="{6C11206E-0A4D-4746-AC10-C96C75BADF3C}" dt="2025-10-22T13:12:28.371" v="193" actId="164"/>
          <ac:picMkLst>
            <pc:docMk/>
            <pc:sldMk cId="3369808867" sldId="383"/>
            <ac:picMk id="5" creationId="{DA82FCD7-79D5-36FC-6FEB-05754D73447B}"/>
          </ac:picMkLst>
        </pc:picChg>
        <pc:picChg chg="add mod">
          <ac:chgData name="Matthew Davies" userId="68b371b8-c33f-4a7f-8975-6c59cc38aa27" providerId="ADAL" clId="{6C11206E-0A4D-4746-AC10-C96C75BADF3C}" dt="2025-10-22T14:34:18.488" v="194" actId="14826"/>
          <ac:picMkLst>
            <pc:docMk/>
            <pc:sldMk cId="3369808867" sldId="383"/>
            <ac:picMk id="12" creationId="{1DDE1F97-85EF-2BBE-754B-6A47A2C80190}"/>
          </ac:picMkLst>
        </pc:picChg>
        <pc:picChg chg="mod">
          <ac:chgData name="Matthew Davies" userId="68b371b8-c33f-4a7f-8975-6c59cc38aa27" providerId="ADAL" clId="{6C11206E-0A4D-4746-AC10-C96C75BADF3C}" dt="2025-10-22T12:56:30.827" v="25" actId="14826"/>
          <ac:picMkLst>
            <pc:docMk/>
            <pc:sldMk cId="3369808867" sldId="383"/>
            <ac:picMk id="14" creationId="{5FE70C23-6925-E85F-B32B-EA360D7229BE}"/>
          </ac:picMkLst>
        </pc:picChg>
        <pc:picChg chg="mod topLvl">
          <ac:chgData name="Matthew Davies" userId="68b371b8-c33f-4a7f-8975-6c59cc38aa27" providerId="ADAL" clId="{6C11206E-0A4D-4746-AC10-C96C75BADF3C}" dt="2025-10-22T13:12:28.371" v="193" actId="164"/>
          <ac:picMkLst>
            <pc:docMk/>
            <pc:sldMk cId="3369808867" sldId="383"/>
            <ac:picMk id="19" creationId="{76359938-A17A-4294-E050-6C649AA7AEFB}"/>
          </ac:picMkLst>
        </pc:picChg>
        <pc:picChg chg="add mod modCrop">
          <ac:chgData name="Matthew Davies" userId="68b371b8-c33f-4a7f-8975-6c59cc38aa27" providerId="ADAL" clId="{6C11206E-0A4D-4746-AC10-C96C75BADF3C}" dt="2025-10-08T12:13:08.425" v="20" actId="14100"/>
          <ac:picMkLst>
            <pc:docMk/>
            <pc:sldMk cId="3369808867" sldId="383"/>
            <ac:picMk id="29" creationId="{3DDB49AC-2C07-109E-0392-A7D0C7B0808A}"/>
          </ac:picMkLst>
        </pc:picChg>
        <pc:picChg chg="add mod">
          <ac:chgData name="Matthew Davies" userId="68b371b8-c33f-4a7f-8975-6c59cc38aa27" providerId="ADAL" clId="{6C11206E-0A4D-4746-AC10-C96C75BADF3C}" dt="2025-10-08T12:13:08.425" v="20" actId="14100"/>
          <ac:picMkLst>
            <pc:docMk/>
            <pc:sldMk cId="3369808867" sldId="383"/>
            <ac:picMk id="34" creationId="{E436897C-8AD9-DB2F-5555-0FB07EEED7A9}"/>
          </ac:picMkLst>
        </pc:picChg>
        <pc:picChg chg="mod topLvl">
          <ac:chgData name="Matthew Davies" userId="68b371b8-c33f-4a7f-8975-6c59cc38aa27" providerId="ADAL" clId="{6C11206E-0A4D-4746-AC10-C96C75BADF3C}" dt="2025-10-22T13:12:28.371" v="193" actId="164"/>
          <ac:picMkLst>
            <pc:docMk/>
            <pc:sldMk cId="3369808867" sldId="383"/>
            <ac:picMk id="48" creationId="{4A4780BF-6A0F-00CF-B805-9D47018C4D78}"/>
          </ac:picMkLst>
        </pc:picChg>
      </pc:sldChg>
    </pc:docChg>
  </pc:docChgLst>
  <pc:docChgLst>
    <pc:chgData name="Matthew Davies" userId="68b371b8-c33f-4a7f-8975-6c59cc38aa27" providerId="ADAL" clId="{CD14EB8E-F236-4723-B7DF-1715A77939C1}"/>
    <pc:docChg chg="custSel modSld">
      <pc:chgData name="Matthew Davies" userId="68b371b8-c33f-4a7f-8975-6c59cc38aa27" providerId="ADAL" clId="{CD14EB8E-F236-4723-B7DF-1715A77939C1}" dt="2025-02-07T11:36:02.213" v="47" actId="20577"/>
      <pc:docMkLst>
        <pc:docMk/>
      </pc:docMkLst>
      <pc:sldChg chg="addSp delSp modSp mod">
        <pc:chgData name="Matthew Davies" userId="68b371b8-c33f-4a7f-8975-6c59cc38aa27" providerId="ADAL" clId="{CD14EB8E-F236-4723-B7DF-1715A77939C1}" dt="2025-02-07T11:36:02.213" v="47" actId="20577"/>
        <pc:sldMkLst>
          <pc:docMk/>
          <pc:sldMk cId="3369808867" sldId="38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>
              <a:defRPr sz="1300"/>
            </a:lvl1pPr>
          </a:lstStyle>
          <a:p>
            <a:pPr rtl="0"/>
            <a:fld id="{3ADBC529-8773-4D02-8CFA-ADB515C5CBA3}" type="datetime1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990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>
              <a:defRPr sz="1300"/>
            </a:lvl1pPr>
          </a:lstStyle>
          <a:p>
            <a:pPr rtl="0"/>
            <a:fld id="{8D90168E-626C-4E60-93C0-A00D256094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>
              <a:defRPr sz="1300"/>
            </a:lvl1pPr>
          </a:lstStyle>
          <a:p>
            <a:pPr rtl="0"/>
            <a:fld id="{4777525A-FAFB-4452-AC36-0F7189B7A6A9}" type="datetime1">
              <a:rPr lang="en-GB" noProof="0" smtClean="0"/>
              <a:t>22/10/2025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38388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2" tIns="48291" rIns="96582" bIns="48291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9" y="4821506"/>
            <a:ext cx="5507990" cy="3944868"/>
          </a:xfrm>
          <a:prstGeom prst="rect">
            <a:avLst/>
          </a:prstGeom>
        </p:spPr>
        <p:txBody>
          <a:bodyPr vert="horz" lIns="96582" tIns="48291" rIns="96582" bIns="48291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90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>
              <a:defRPr sz="1300"/>
            </a:lvl1pPr>
          </a:lstStyle>
          <a:p>
            <a:pPr rtl="0"/>
            <a:fld id="{C6B3AB32-59DF-41F1-9618-EDFBF5049629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FC3E68-15AA-AAD9-F0E1-B32B14403FE6}"/>
              </a:ext>
            </a:extLst>
          </p:cNvPr>
          <p:cNvSpPr/>
          <p:nvPr userDrawn="1"/>
        </p:nvSpPr>
        <p:spPr>
          <a:xfrm>
            <a:off x="0" y="7253654"/>
            <a:ext cx="6858000" cy="2722133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B5A6095B-14DA-8D64-B6B6-7F8F06183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477" y="7600906"/>
            <a:ext cx="6107049" cy="658112"/>
          </a:xfrm>
        </p:spPr>
        <p:txBody>
          <a:bodyPr>
            <a:normAutofit/>
          </a:bodyPr>
          <a:lstStyle>
            <a:lvl1pPr marL="0" indent="0" algn="l">
              <a:buNone/>
              <a:defRPr sz="2250">
                <a:solidFill>
                  <a:schemeClr val="bg1"/>
                </a:solidFill>
                <a:latin typeface="Metric" panose="02000000000000000000" pitchFamily="2" charset="0"/>
              </a:defRPr>
            </a:lvl1pPr>
            <a:lvl2pPr marL="257164" indent="0" algn="ctr">
              <a:buNone/>
              <a:defRPr sz="1575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893BD0C4-75FA-643F-14D1-002871D53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471" y="4161955"/>
            <a:ext cx="4777652" cy="272213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500" spc="-68" baseline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6" name="Picture 5" descr="A blue and green logo&#10;&#10;Description automatically generated">
            <a:extLst>
              <a:ext uri="{FF2B5EF4-FFF2-40B4-BE49-F238E27FC236}">
                <a16:creationId xmlns:a16="http://schemas.microsoft.com/office/drawing/2014/main" id="{A93CA050-878D-4203-C9DB-51F67E0D97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1627233" y="1284743"/>
            <a:ext cx="3603534" cy="10320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5B2A04B-FF21-4A7D-5EBA-0D72D689E35C}"/>
              </a:ext>
            </a:extLst>
          </p:cNvPr>
          <p:cNvSpPr/>
          <p:nvPr userDrawn="1"/>
        </p:nvSpPr>
        <p:spPr>
          <a:xfrm>
            <a:off x="5258529" y="6597333"/>
            <a:ext cx="1260000" cy="144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097E27-7F3B-093C-E37E-84CE1ABD60C3}"/>
              </a:ext>
            </a:extLst>
          </p:cNvPr>
          <p:cNvSpPr/>
          <p:nvPr userDrawn="1"/>
        </p:nvSpPr>
        <p:spPr>
          <a:xfrm>
            <a:off x="5258529" y="6146461"/>
            <a:ext cx="1260000" cy="144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9D386A-3F2B-8D0A-A2A1-5BD40B8A7626}"/>
              </a:ext>
            </a:extLst>
          </p:cNvPr>
          <p:cNvSpPr/>
          <p:nvPr userDrawn="1"/>
        </p:nvSpPr>
        <p:spPr>
          <a:xfrm>
            <a:off x="5258529" y="6371897"/>
            <a:ext cx="1260000" cy="144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ADDB99-5BF2-1AAC-09F0-06C9387D9356}"/>
              </a:ext>
            </a:extLst>
          </p:cNvPr>
          <p:cNvSpPr/>
          <p:nvPr userDrawn="1"/>
        </p:nvSpPr>
        <p:spPr>
          <a:xfrm>
            <a:off x="5258529" y="5921025"/>
            <a:ext cx="1260000" cy="144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213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5282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374B01-581E-32E3-8DAD-4292C9492C4C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FB603220-2C3D-9355-5ECB-DC372076B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558C44D-6160-0532-5591-80AC5D50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8A2D2AFD-D9FB-C357-579C-86D369A2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48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CFE439-3CE7-7706-0ACD-E09C653B4A18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1BE51BE3-1E48-48BA-B1E6-19207029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85736C4-A3B4-A471-E0F2-6AC2591D0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150021F-3078-3CBD-A933-FE380394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30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6250" y="0"/>
            <a:ext cx="2571750" cy="9906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47040" y="1000217"/>
            <a:ext cx="1919868" cy="2556759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25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7040" y="3705934"/>
            <a:ext cx="1919868" cy="4680506"/>
          </a:xfrm>
        </p:spPr>
        <p:txBody>
          <a:bodyPr>
            <a:normAutofit/>
          </a:bodyPr>
          <a:lstStyle>
            <a:lvl1pPr marL="0" marR="0" indent="0" algn="l" defTabSz="514328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13">
                <a:solidFill>
                  <a:srgbClr val="25282A"/>
                </a:solidFill>
              </a:defRPr>
            </a:lvl1pPr>
            <a:lvl2pPr marL="257164" indent="0">
              <a:buNone/>
              <a:defRPr sz="675"/>
            </a:lvl2pPr>
            <a:lvl3pPr marL="514328" indent="0">
              <a:buNone/>
              <a:defRPr sz="563"/>
            </a:lvl3pPr>
            <a:lvl4pPr marL="771493" indent="0">
              <a:buNone/>
              <a:defRPr sz="506"/>
            </a:lvl4pPr>
            <a:lvl5pPr marL="1028657" indent="0">
              <a:buNone/>
              <a:defRPr sz="506"/>
            </a:lvl5pPr>
            <a:lvl6pPr marL="1285821" indent="0">
              <a:buNone/>
              <a:defRPr sz="506"/>
            </a:lvl6pPr>
            <a:lvl7pPr marL="1542985" indent="0">
              <a:buNone/>
              <a:defRPr sz="506"/>
            </a:lvl7pPr>
            <a:lvl8pPr marL="1800150" indent="0">
              <a:buNone/>
              <a:defRPr sz="506"/>
            </a:lvl8pPr>
            <a:lvl9pPr marL="2057314" indent="0">
              <a:buNone/>
              <a:defRPr sz="506"/>
            </a:lvl9pPr>
          </a:lstStyle>
          <a:p>
            <a:pPr marL="0" marR="0" lvl="0" indent="0" algn="l" defTabSz="514328" rtl="0" eaLnBrk="1" fontAlgn="auto" latinLnBrk="0" hangingPunct="1">
              <a:lnSpc>
                <a:spcPct val="100000"/>
              </a:lnSpc>
              <a:spcBef>
                <a:spcPts val="78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4A38668-3B8A-BE46-C21F-8999760DFB4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75475" y="1000219"/>
            <a:ext cx="3482150" cy="7386223"/>
          </a:xfrm>
        </p:spPr>
        <p:txBody>
          <a:bodyPr>
            <a:normAutofit/>
          </a:bodyPr>
          <a:lstStyle>
            <a:lvl1pPr marL="150012" indent="-150012">
              <a:buFont typeface="Wingdings" panose="05000000000000000000" pitchFamily="2" charset="2"/>
              <a:buChar char="§"/>
              <a:defRPr sz="1800">
                <a:solidFill>
                  <a:srgbClr val="25282A"/>
                </a:solidFill>
              </a:defRPr>
            </a:lvl1pPr>
            <a:lvl2pPr marL="304490" indent="-154477">
              <a:buFont typeface="Wingdings" panose="05000000000000000000" pitchFamily="2" charset="2"/>
              <a:buChar char="§"/>
              <a:defRPr sz="1575">
                <a:solidFill>
                  <a:srgbClr val="25282A"/>
                </a:solidFill>
              </a:defRPr>
            </a:lvl2pPr>
            <a:lvl3pPr marL="454502" indent="-150012">
              <a:buFont typeface="Wingdings" panose="05000000000000000000" pitchFamily="2" charset="2"/>
              <a:buChar char="§"/>
              <a:defRPr sz="1350" i="0">
                <a:solidFill>
                  <a:srgbClr val="25282A"/>
                </a:solidFill>
              </a:defRPr>
            </a:lvl3pPr>
            <a:lvl4pPr marL="604515" indent="-150012">
              <a:buFont typeface="Wingdings" panose="05000000000000000000" pitchFamily="2" charset="2"/>
              <a:buChar char="§"/>
              <a:defRPr sz="1125">
                <a:solidFill>
                  <a:srgbClr val="25282A"/>
                </a:solidFill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C7DB5C7F-186D-997A-288E-5EADC0D6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532305F7-B3B6-3A43-3B47-2BB322215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tx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7294D189-18EB-4F12-6128-BE393EFC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10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229C0E0-5E5B-9AF4-7F9D-ABA69DFA7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499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EBB973-55F8-D261-36F4-0795C02CCB0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683626"/>
            <a:ext cx="6355649" cy="7451582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C0DA83B-5B66-ADDF-BFFB-288FE0A90455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251177" y="1156694"/>
            <a:ext cx="6355649" cy="438898"/>
          </a:xfrm>
        </p:spPr>
        <p:txBody>
          <a:bodyPr anchor="b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6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304490" indent="-154477">
              <a:buClr>
                <a:srgbClr val="004F8B"/>
              </a:buClr>
              <a:buFont typeface="Wingdings" panose="05000000000000000000" pitchFamily="2" charset="2"/>
              <a:buChar char="§"/>
              <a:defRPr sz="900">
                <a:solidFill>
                  <a:srgbClr val="25282A"/>
                </a:solidFill>
              </a:defRPr>
            </a:lvl2pPr>
            <a:lvl3pPr marL="454502" indent="-150012">
              <a:buClr>
                <a:srgbClr val="004F8B"/>
              </a:buClr>
              <a:buFont typeface="Wingdings" panose="05000000000000000000" pitchFamily="2" charset="2"/>
              <a:buChar char="§"/>
              <a:defRPr sz="788" i="0">
                <a:solidFill>
                  <a:srgbClr val="25282A"/>
                </a:solidFill>
              </a:defRPr>
            </a:lvl3pPr>
            <a:lvl4pPr marL="604515" indent="-150012">
              <a:buClr>
                <a:srgbClr val="004F8B"/>
              </a:buClr>
              <a:buFont typeface="Wingdings" panose="05000000000000000000" pitchFamily="2" charset="2"/>
              <a:buChar char="§"/>
              <a:defRPr sz="675">
                <a:solidFill>
                  <a:srgbClr val="25282A"/>
                </a:solidFill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2" name="Picture 1" descr="A blue and green logo&#10;&#10;Description automatically generated">
            <a:extLst>
              <a:ext uri="{FF2B5EF4-FFF2-40B4-BE49-F238E27FC236}">
                <a16:creationId xmlns:a16="http://schemas.microsoft.com/office/drawing/2014/main" id="{BAE874C1-739D-20D5-9C9C-025799556A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5284ECC-0838-78B6-635C-59F0D820077E}"/>
              </a:ext>
            </a:extLst>
          </p:cNvPr>
          <p:cNvSpPr/>
          <p:nvPr userDrawn="1"/>
        </p:nvSpPr>
        <p:spPr>
          <a:xfrm>
            <a:off x="251175" y="839439"/>
            <a:ext cx="1512000" cy="90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F18EEC-C660-A3D3-F39E-9CB695AC844C}"/>
              </a:ext>
            </a:extLst>
          </p:cNvPr>
          <p:cNvSpPr/>
          <p:nvPr userDrawn="1"/>
        </p:nvSpPr>
        <p:spPr>
          <a:xfrm>
            <a:off x="3480275" y="839439"/>
            <a:ext cx="1512000" cy="90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EEA881-7156-2B26-5C6F-F6C42466A8F5}"/>
              </a:ext>
            </a:extLst>
          </p:cNvPr>
          <p:cNvSpPr/>
          <p:nvPr userDrawn="1"/>
        </p:nvSpPr>
        <p:spPr>
          <a:xfrm>
            <a:off x="1865725" y="839439"/>
            <a:ext cx="1512000" cy="90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F85B66-636F-9493-8B11-FCEF2218AA51}"/>
              </a:ext>
            </a:extLst>
          </p:cNvPr>
          <p:cNvSpPr/>
          <p:nvPr userDrawn="1"/>
        </p:nvSpPr>
        <p:spPr>
          <a:xfrm>
            <a:off x="5094824" y="839439"/>
            <a:ext cx="1512000" cy="90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632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0CBF9D6B-26C1-F302-7214-E5DECD918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499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6" name="Picture 5" descr="A blue and green logo&#10;&#10;Description automatically generated">
            <a:extLst>
              <a:ext uri="{FF2B5EF4-FFF2-40B4-BE49-F238E27FC236}">
                <a16:creationId xmlns:a16="http://schemas.microsoft.com/office/drawing/2014/main" id="{1903ED4A-6B8F-FE9A-328C-6DBFADFA33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029E95A-133B-695A-239D-6C1B75933FE0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Date Placeholder 6">
            <a:extLst>
              <a:ext uri="{FF2B5EF4-FFF2-40B4-BE49-F238E27FC236}">
                <a16:creationId xmlns:a16="http://schemas.microsoft.com/office/drawing/2014/main" id="{08731777-C348-BA2D-F21A-36D5DDB465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5DC7211B-B19D-07E1-108E-3901FB9B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15" name="Slide Number Placeholder 8">
            <a:extLst>
              <a:ext uri="{FF2B5EF4-FFF2-40B4-BE49-F238E27FC236}">
                <a16:creationId xmlns:a16="http://schemas.microsoft.com/office/drawing/2014/main" id="{BF3EB277-09CB-BA1A-9B9C-945A0035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4B46D90-6018-B062-D7B2-BF83A6DCB58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156694"/>
            <a:ext cx="6355649" cy="7978514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538179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202FBDA3-FA2C-22D6-C985-59265A64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175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BB1C09-B8A8-E24E-998E-F28413B9C020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76D1123C-8DB8-F74B-AFBF-B9442B4A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02B6ACC-4BAF-A3A3-6F19-D349239AB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A01780D5-702A-9018-5730-6EA4BA6A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587BDD3-4581-23C5-AE2C-5591560286F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156694"/>
            <a:ext cx="6355649" cy="7978514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pic>
        <p:nvPicPr>
          <p:cNvPr id="16" name="Picture 15" descr="A blue and green logo&#10;&#10;Description automatically generated">
            <a:extLst>
              <a:ext uri="{FF2B5EF4-FFF2-40B4-BE49-F238E27FC236}">
                <a16:creationId xmlns:a16="http://schemas.microsoft.com/office/drawing/2014/main" id="{83A3FDCD-2391-DF3B-B78F-320D4B9AD3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5346824" y="293765"/>
            <a:ext cx="1260000" cy="36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29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mi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blue and green logo&#10;&#10;Description automatically generated">
            <a:extLst>
              <a:ext uri="{FF2B5EF4-FFF2-40B4-BE49-F238E27FC236}">
                <a16:creationId xmlns:a16="http://schemas.microsoft.com/office/drawing/2014/main" id="{1BBB3333-78B1-90CB-655C-C3343E9449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E8D3DAD-B3F3-BF22-C834-3412A8FAB361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2" name="Date Placeholder 6">
            <a:extLst>
              <a:ext uri="{FF2B5EF4-FFF2-40B4-BE49-F238E27FC236}">
                <a16:creationId xmlns:a16="http://schemas.microsoft.com/office/drawing/2014/main" id="{3ABB5CEF-FBA4-42C2-D074-1252A02D6E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23" name="Footer Placeholder 7">
            <a:extLst>
              <a:ext uri="{FF2B5EF4-FFF2-40B4-BE49-F238E27FC236}">
                <a16:creationId xmlns:a16="http://schemas.microsoft.com/office/drawing/2014/main" id="{61667257-540F-00DE-3C6E-0FF9643E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5EA17236-7270-4029-EDF2-C55FFCAC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E59DF4F-5BF7-B6A2-2204-036160B34BD8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2528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6F305CD-D04C-BCA5-2867-DEAB489510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6566A1EC-4A24-82E0-3C36-129B0E2AB413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A84A61-2FFF-5015-A713-2D14AC0FBD53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700</a:t>
            </a:r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13130EB5-F88F-8CA9-DC7A-026B0DEBB9BB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C0AAC864-27BF-2BB3-9709-5EACF7F57F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1F53358-621C-3A14-3C8C-0047DBEF605A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59EDA65A-C8EA-B432-88D0-2FF194BC1725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65DDB522-FC6E-9780-5A99-6788065EDA5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36D168BD-0FAA-1EF1-CA9D-EBAC97E54944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</p:spTree>
    <p:extLst>
      <p:ext uri="{BB962C8B-B14F-4D97-AF65-F5344CB8AC3E}">
        <p14:creationId xmlns:p14="http://schemas.microsoft.com/office/powerpoint/2010/main" val="938276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ue and green logo&#10;&#10;Description automatically generated">
            <a:extLst>
              <a:ext uri="{FF2B5EF4-FFF2-40B4-BE49-F238E27FC236}">
                <a16:creationId xmlns:a16="http://schemas.microsoft.com/office/drawing/2014/main" id="{3709C328-9E7B-01FB-D5C4-378B0F4CA2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8E8B93E-0F1E-9B93-19AA-F48BB16CCEB9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72F80D35-8942-AE7B-877A-49EF93A138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2171B8EE-82D8-A939-77D4-047C5AF0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C53F3F45-1934-D011-AC31-17A5C3B2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7E1E6D1-8A55-F810-80D6-734793F5CA77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04D58338-C0C4-C3D8-5AE9-403308700BE2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88E2B1-D608-52C9-2480-685C836F58FA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500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43EACA30-CB6B-D311-00D9-CC221C135879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FB544902-A4D4-A870-05D1-906EC1E89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1461897E-2C9A-ED0C-BF8E-71A583DDD37B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420D3EC-6D72-EB96-8D14-0E7403C50D18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CED12ECE-DA80-D0AC-3BF8-49433C09FD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4A6DB72C-C66E-5A35-34CF-90D46A75F5C6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4D21A96E-052E-CF44-0FF7-77D3C8AFD5F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250595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and green logo&#10;&#10;Description automatically generated">
            <a:extLst>
              <a:ext uri="{FF2B5EF4-FFF2-40B4-BE49-F238E27FC236}">
                <a16:creationId xmlns:a16="http://schemas.microsoft.com/office/drawing/2014/main" id="{7AA651C4-E06C-CB95-8B7B-5BB0F11047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15442E5-F93B-F601-007E-58DD74A1A2EF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Date Placeholder 6">
            <a:extLst>
              <a:ext uri="{FF2B5EF4-FFF2-40B4-BE49-F238E27FC236}">
                <a16:creationId xmlns:a16="http://schemas.microsoft.com/office/drawing/2014/main" id="{A4A6ADAB-DEF3-7716-102B-FD37978410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F8C2BAC7-A1D8-0CED-6BB3-BE64B27E5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7A6EB320-988C-6A84-9071-BED45F66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8B56D73-5273-C274-6925-77B02892D326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B0CE05D-2C13-3BF9-C1A4-F486F78AFC8A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C20596-31E6-CBC7-91B8-C9E04F6B86DB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300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FB234AC4-0380-415B-E3E4-BCEBA4D42893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1CBAE8FD-6D59-9E02-51AB-B70F752A54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05E43857-0CF6-E45C-0445-06AE922EC9C5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0322F1A1-4B45-0CA4-F402-03BEB11D5C4A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970690B5-E53B-49DD-AB07-5D8877AFB7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B90A9C2C-C8D4-B1AB-4E8E-2A59D79D483A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D9ABAED-B9B9-7EB1-371E-5D2C3CB64C63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2188827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BF58EC7-F0C5-E971-B1B8-3243ABF61B8C}"/>
              </a:ext>
            </a:extLst>
          </p:cNvPr>
          <p:cNvSpPr txBox="1"/>
          <p:nvPr userDrawn="1"/>
        </p:nvSpPr>
        <p:spPr>
          <a:xfrm rot="2700000">
            <a:off x="5873855" y="418271"/>
            <a:ext cx="15494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CATA 100</a:t>
            </a:r>
          </a:p>
        </p:txBody>
      </p:sp>
      <p:pic>
        <p:nvPicPr>
          <p:cNvPr id="17" name="Picture 16" descr="A blue and green logo&#10;&#10;Description automatically generated">
            <a:extLst>
              <a:ext uri="{FF2B5EF4-FFF2-40B4-BE49-F238E27FC236}">
                <a16:creationId xmlns:a16="http://schemas.microsoft.com/office/drawing/2014/main" id="{8C598C17-6A79-F5AA-CB38-E2A9D9EAD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614E260-ED8F-A363-7C34-2D83637D917A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59B68E97-36F1-2439-4C62-47184F1D0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56FAAA9D-DC93-E2A0-F92B-46DB48989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55825D5A-646A-445B-4848-E2A8FDCB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1518BC4-35F4-B61F-5F60-40D98C6F2F71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904A34E-5361-899D-9452-E59E90F07AA6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F2CB09B-1B07-D65A-E58A-8B0697190493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100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43E8197B-9B83-FBC3-A8C7-499955C20C85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60227F7-9B7B-A52E-6D5A-46D7864112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01F4F26E-20A1-A241-8832-065E89105649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88AA0668-B931-31EF-68DA-470D37809389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37E95CF4-0209-6BD3-D4A0-B3DC10CE3A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D3CA6E70-8B5A-CF45-2CE6-1DD239A5AFE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CACF1EE-DBDB-4635-6B60-CD6BB567E269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372766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717700D-2AAA-7A6E-3E9E-BA97853C1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477" y="1385381"/>
            <a:ext cx="6107049" cy="4570448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050" spc="-68" baseline="0">
                <a:solidFill>
                  <a:srgbClr val="25282A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0B8105E-68B9-E580-B77B-8580B3B98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477" y="6142217"/>
            <a:ext cx="6107049" cy="2901395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25282A"/>
                </a:solidFill>
                <a:latin typeface="+mn-lt"/>
              </a:defRPr>
            </a:lvl1pPr>
            <a:lvl2pPr marL="257164" indent="0" algn="ctr">
              <a:buNone/>
              <a:defRPr sz="1575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8D5E9E-9B0C-A762-349F-E1EDC1999D76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A5F9F19E-4AD0-F507-74BF-ACF3A8C6C5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C3F63CF-3DCA-9446-AAFF-F3F1E315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35DFA86C-080C-27C4-66DE-F92F349F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82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90" y="721548"/>
            <a:ext cx="6059686" cy="239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404" y="2879346"/>
            <a:ext cx="6048971" cy="5440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3" y="9262423"/>
            <a:ext cx="2314575" cy="330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303A4E85-D1CF-4174-8E96-0E716FE67106}" type="datetime1">
              <a:rPr lang="en-GB" smtClean="0"/>
              <a:pPr/>
              <a:t>22/10/2025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763" y="9467896"/>
            <a:ext cx="2828925" cy="330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895" y="8420748"/>
            <a:ext cx="1645920" cy="20179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15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9" r:id="rId2"/>
    <p:sldLayoutId id="2147483733" r:id="rId3"/>
    <p:sldLayoutId id="2147483718" r:id="rId4"/>
    <p:sldLayoutId id="2147483698" r:id="rId5"/>
    <p:sldLayoutId id="2147483686" r:id="rId6"/>
    <p:sldLayoutId id="2147483697" r:id="rId7"/>
    <p:sldLayoutId id="2147483696" r:id="rId8"/>
    <p:sldLayoutId id="2147483687" r:id="rId9"/>
    <p:sldLayoutId id="2147483690" r:id="rId10"/>
    <p:sldLayoutId id="2147483691" r:id="rId11"/>
    <p:sldLayoutId id="214748369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sv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E7B00-42C9-9B0B-4E7E-EFCAF2E6E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6239CC0-F2C7-5CAE-B99D-B8BD3DE00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98" y="4098850"/>
            <a:ext cx="2961622" cy="342562"/>
          </a:xfrm>
        </p:spPr>
        <p:txBody>
          <a:bodyPr/>
          <a:lstStyle/>
          <a:p>
            <a:r>
              <a:rPr lang="en-GB" dirty="0"/>
              <a:t>CATDD60CHF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58A0B8D-2705-1486-4D77-A9C66031368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21898" y="4408541"/>
            <a:ext cx="392477" cy="260859"/>
          </a:xfrm>
        </p:spPr>
        <p:txBody>
          <a:bodyPr>
            <a:normAutofit/>
          </a:bodyPr>
          <a:lstStyle/>
          <a:p>
            <a:r>
              <a:rPr lang="en-GB" dirty="0"/>
              <a:t>EAN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70CF4C82-FF15-A3D4-E97C-9BB2080E1C0B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714375" y="4408542"/>
            <a:ext cx="2569143" cy="260859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8422248618182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988E703-57C0-26D4-C7D1-8B8329746AA4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322262" y="1133475"/>
            <a:ext cx="3211051" cy="260350"/>
          </a:xfrm>
        </p:spPr>
        <p:txBody>
          <a:bodyPr>
            <a:normAutofit/>
          </a:bodyPr>
          <a:lstStyle/>
          <a:p>
            <a:r>
              <a:rPr lang="en-GB" dirty="0"/>
              <a:t>60CM 4 ZONE FLEX VENTED INDUCTION HOB</a:t>
            </a:r>
          </a:p>
        </p:txBody>
      </p:sp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A39E91B8-0B2C-0489-5281-08AE8C48E3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796438"/>
              </p:ext>
            </p:extLst>
          </p:nvPr>
        </p:nvGraphicFramePr>
        <p:xfrm>
          <a:off x="3713389" y="8411486"/>
          <a:ext cx="2735262" cy="76647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Dimensions &amp; Weights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Product  (</a:t>
                      </a:r>
                      <a:r>
                        <a:rPr lang="en-GB" sz="700" dirty="0" err="1"/>
                        <a:t>WxDxH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590 x 520 x 170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Built-In Niche  (</a:t>
                      </a:r>
                      <a:r>
                        <a:rPr lang="en-GB" sz="700" dirty="0" err="1"/>
                        <a:t>WxD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560 x 490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Packed Product  (</a:t>
                      </a:r>
                      <a:r>
                        <a:rPr lang="en-GB" sz="700" dirty="0" err="1"/>
                        <a:t>WxDxH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671 x 570 x 250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Net / Gross Weight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15.9 kg / 19.3 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</a:tbl>
          </a:graphicData>
        </a:graphic>
      </p:graphicFrame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5C56CF50-DB98-9D84-C73E-4EB92AF27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648444"/>
              </p:ext>
            </p:extLst>
          </p:nvPr>
        </p:nvGraphicFramePr>
        <p:xfrm>
          <a:off x="3713389" y="856643"/>
          <a:ext cx="2735262" cy="1839528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Main Features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Brand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Cata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70073818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Hob Type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Vented Induction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Heat Source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Electric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0645624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Colour / Finish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0838263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Zones (Flex Zones)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4 (2)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Max Cooking Power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7.2kW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19361885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Power Settings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9 + 2 Boost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User Controls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Hidden Touch Slider LED Display</a:t>
                      </a:r>
                    </a:p>
                  </a:txBody>
                  <a:tcPr marR="72000"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Fan Speeds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 + 1 Boost</a:t>
                      </a:r>
                      <a:endParaRPr lang="en-GB" sz="700" dirty="0">
                        <a:solidFill>
                          <a:srgbClr val="FF0000"/>
                        </a:solidFill>
                      </a:endParaRP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909688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Max Airflow / Boost Airflow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491m</a:t>
                      </a:r>
                      <a:r>
                        <a:rPr lang="en-GB" sz="700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/h / 673m</a:t>
                      </a:r>
                      <a:r>
                        <a:rPr lang="en-GB" sz="700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/h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0328886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Max Noise / Boost Noise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68dB (A) / 74dB (A)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06933618"/>
                  </a:ext>
                </a:extLst>
              </a:tr>
            </a:tbl>
          </a:graphicData>
        </a:graphic>
      </p:graphicFrame>
      <p:graphicFrame>
        <p:nvGraphicFramePr>
          <p:cNvPr id="95" name="Table 94">
            <a:extLst>
              <a:ext uri="{FF2B5EF4-FFF2-40B4-BE49-F238E27FC236}">
                <a16:creationId xmlns:a16="http://schemas.microsoft.com/office/drawing/2014/main" id="{7C60978D-8DB3-B4C4-3407-C39D7118E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740731"/>
              </p:ext>
            </p:extLst>
          </p:nvPr>
        </p:nvGraphicFramePr>
        <p:xfrm>
          <a:off x="3713389" y="7235645"/>
          <a:ext cx="2735262" cy="1073058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Technical Data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Rated Voltage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220-240V ~ 50/60Hz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Max Power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7,400W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Supply Connection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32A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Cable / Plug (Fitted)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1.0m / 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Efficiency Class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A+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626946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Consumption of Hob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192.5 </a:t>
                      </a:r>
                      <a:r>
                        <a:rPr lang="en-GB" sz="700" dirty="0" err="1">
                          <a:solidFill>
                            <a:schemeClr val="tx1"/>
                          </a:solidFill>
                        </a:rPr>
                        <a:t>Wh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/kg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229315563"/>
                  </a:ext>
                </a:extLst>
              </a:tr>
            </a:tbl>
          </a:graphicData>
        </a:graphic>
      </p:graphicFrame>
      <p:graphicFrame>
        <p:nvGraphicFramePr>
          <p:cNvPr id="97" name="Table 96">
            <a:extLst>
              <a:ext uri="{FF2B5EF4-FFF2-40B4-BE49-F238E27FC236}">
                <a16:creationId xmlns:a16="http://schemas.microsoft.com/office/drawing/2014/main" id="{3B2AC9D6-D040-D06F-FFA1-5440273AF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162825"/>
              </p:ext>
            </p:extLst>
          </p:nvPr>
        </p:nvGraphicFramePr>
        <p:xfrm>
          <a:off x="3713389" y="2798954"/>
          <a:ext cx="2735262" cy="4333908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Characteristics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Cooking Surface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 Glass (Schott </a:t>
                      </a:r>
                      <a:r>
                        <a:rPr lang="en-GB" sz="700" dirty="0" err="1"/>
                        <a:t>Ceran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7264274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Display Colour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White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Grille Colour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65686288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Timer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1-99mins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511449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Zone 1 (Front Left)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210x190mm, 2300/3000W Boost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5945094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Zone 2 (Rear Left)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210x190mm, 2200/2600W Boost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5173466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Zone 3 (Rear Right)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210x190mm, 2200/2600W Boost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80024658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Zone 4 (Front Right)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210x190mm, 2300/3000W Boost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83527539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Flex Zones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2x 210x380mm 3000/3600W Boost</a:t>
                      </a:r>
                    </a:p>
                  </a:txBody>
                  <a:tcPr marR="72000" marT="18000" marB="18000"/>
                </a:tc>
                <a:extLst>
                  <a:ext uri="{0D108BD9-81ED-4DB2-BD59-A6C34878D82A}">
                    <a16:rowId xmlns:a16="http://schemas.microsoft.com/office/drawing/2014/main" val="80241328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Cooking Functions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Pause, Recall, Pot Move, Pasta/Rice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41754185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Warming Functions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Melt (42°C) / Defrost (55°C) / Keep Warm (70°C) / Simmer (90°C)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418560635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Chef Mode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Chef, Grill, BBQ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75548842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Residual Heat Indicator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3 Level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5098476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Safety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Pot Detection, Child-Lock, Key-Lock, Over Temperature Safety Shutoff, Cooling Fan, Small Article Detection, Auto Shutdown Protection</a:t>
                      </a:r>
                    </a:p>
                  </a:txBody>
                  <a:tcPr marR="36000" marT="18000" marB="18000"/>
                </a:tc>
                <a:extLst>
                  <a:ext uri="{0D108BD9-81ED-4DB2-BD59-A6C34878D82A}">
                    <a16:rowId xmlns:a16="http://schemas.microsoft.com/office/drawing/2014/main" val="228941291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Motor Rating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rgbClr val="25282A"/>
                          </a:solidFill>
                        </a:rPr>
                        <a:t>170W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76332788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Airflow (Min/Max/Boost)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238 / 491 / 673 m</a:t>
                      </a:r>
                      <a:r>
                        <a:rPr lang="en-GB" sz="700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/h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2614325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Noise Level (Min/Max/Boost)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51 / 68 / 74 dB (A)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62097651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rgbClr val="25282A"/>
                          </a:solidFill>
                        </a:rPr>
                        <a:t>Grease Filter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rgbClr val="25282A"/>
                          </a:solidFill>
                        </a:rPr>
                        <a:t>Aluminium Mesh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545107265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Washable Filter / Dishwasher Safe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Yes / Yes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46057090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Secondary Filter (not included)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4x Regenerative Ceramic Blocks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93382257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Venting Kits (sold separately)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Extraction - KITVENTSL1X</a:t>
                      </a:r>
                    </a:p>
                    <a:p>
                      <a:r>
                        <a:rPr lang="en-GB" sz="700" dirty="0"/>
                        <a:t>Recirculation - KITVENTSL1R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5207100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Min. Worktop Thickness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25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01087903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Fixings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Spring Clips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41071862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Worktop Seal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Yes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61130855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0C7E0D04-20DD-F720-C29E-AFDD0185EDD0}"/>
              </a:ext>
            </a:extLst>
          </p:cNvPr>
          <p:cNvGrpSpPr/>
          <p:nvPr/>
        </p:nvGrpSpPr>
        <p:grpSpPr>
          <a:xfrm>
            <a:off x="406711" y="4805919"/>
            <a:ext cx="2788270" cy="367426"/>
            <a:chOff x="406711" y="4220405"/>
            <a:chExt cx="2788270" cy="3674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373B8F5-04AB-1522-AC06-1197E03B52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2020609" y="4220405"/>
              <a:ext cx="367426" cy="367426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4BECD6C-AF5C-4312-1BD3-7EEB2468B3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810185" y="4220405"/>
              <a:ext cx="367426" cy="367426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E29F9996-A2D2-9378-CDC3-16BD941939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2424084" y="4220406"/>
              <a:ext cx="367425" cy="367425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D0A817C6-57BE-A974-FB8A-F1ADE8A2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406711" y="4220406"/>
              <a:ext cx="367425" cy="36742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CF197139-0762-B068-DC41-8F5AF25317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617134" y="4220405"/>
              <a:ext cx="367426" cy="367426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F66D9A12-ED2B-F511-1766-8B529483DC2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1213660" y="4220406"/>
              <a:ext cx="367425" cy="367425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77AA40E6-C738-DE6E-E3A5-07E2D004265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2827556" y="4220406"/>
              <a:ext cx="367425" cy="367425"/>
            </a:xfrm>
            <a:prstGeom prst="rect">
              <a:avLst/>
            </a:prstGeom>
          </p:spPr>
        </p:pic>
      </p:grpSp>
      <p:pic>
        <p:nvPicPr>
          <p:cNvPr id="14" name="Picture Placeholder 15">
            <a:extLst>
              <a:ext uri="{FF2B5EF4-FFF2-40B4-BE49-F238E27FC236}">
                <a16:creationId xmlns:a16="http://schemas.microsoft.com/office/drawing/2014/main" id="{5FE70C23-6925-E85F-B32B-EA360D7229B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2762518" y="4193993"/>
            <a:ext cx="521000" cy="268238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E4AA6562-09CB-50D0-7B35-07B5D61D55D9}"/>
              </a:ext>
            </a:extLst>
          </p:cNvPr>
          <p:cNvGrpSpPr/>
          <p:nvPr/>
        </p:nvGrpSpPr>
        <p:grpSpPr>
          <a:xfrm>
            <a:off x="406304" y="5279267"/>
            <a:ext cx="2787741" cy="367426"/>
            <a:chOff x="406304" y="4805164"/>
            <a:chExt cx="2787741" cy="36742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924E520-FB61-9287-5FF6-8979B2A981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rcRect/>
            <a:stretch/>
          </p:blipFill>
          <p:spPr>
            <a:xfrm>
              <a:off x="1213416" y="4805165"/>
              <a:ext cx="367425" cy="36742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9A13B77-A33F-4FA1-AFFB-6907EEF608B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rcRect/>
            <a:stretch/>
          </p:blipFill>
          <p:spPr>
            <a:xfrm>
              <a:off x="2020528" y="4805165"/>
              <a:ext cx="367425" cy="36742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71B08A6-C892-E3C7-8BA4-D900070AC77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rcRect/>
            <a:stretch/>
          </p:blipFill>
          <p:spPr>
            <a:xfrm>
              <a:off x="1616972" y="4805165"/>
              <a:ext cx="367425" cy="36742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C0EE70DA-9C50-CDA8-7A73-40F1EE0E96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/>
            <a:stretch/>
          </p:blipFill>
          <p:spPr>
            <a:xfrm>
              <a:off x="406304" y="4805165"/>
              <a:ext cx="367425" cy="367425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826DA65F-AEE0-5CDC-77F6-19C2DB20F2E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809860" y="4805165"/>
              <a:ext cx="367425" cy="367425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DEB04256-D73E-A62A-C2FF-F08927DD064F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rcRect/>
            <a:stretch/>
          </p:blipFill>
          <p:spPr>
            <a:xfrm>
              <a:off x="2424084" y="4805165"/>
              <a:ext cx="367425" cy="367425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14EF7729-605E-DFD6-9C96-E1A6AB5B25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rcRect/>
            <a:stretch/>
          </p:blipFill>
          <p:spPr>
            <a:xfrm>
              <a:off x="2826620" y="4805164"/>
              <a:ext cx="367425" cy="367425"/>
            </a:xfrm>
            <a:prstGeom prst="rect">
              <a:avLst/>
            </a:prstGeom>
          </p:spPr>
        </p:pic>
      </p:grpSp>
      <p:pic>
        <p:nvPicPr>
          <p:cNvPr id="41" name="Picture 40" descr="A black screen with white text&#10;&#10;Description automatically generated">
            <a:extLst>
              <a:ext uri="{FF2B5EF4-FFF2-40B4-BE49-F238E27FC236}">
                <a16:creationId xmlns:a16="http://schemas.microsoft.com/office/drawing/2014/main" id="{B92BC427-6221-BD85-C754-CC8B59BAB20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19785" y="1580311"/>
            <a:ext cx="2750452" cy="24189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DDE1F97-85EF-2BBE-754B-6A47A2C80190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701516" y="6204814"/>
            <a:ext cx="2176117" cy="2176117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3DDB49AC-2C07-109E-0392-A7D0C7B0808A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 b="12202"/>
          <a:stretch>
            <a:fillRect/>
          </a:stretch>
        </p:blipFill>
        <p:spPr>
          <a:xfrm>
            <a:off x="403518" y="8401367"/>
            <a:ext cx="1345916" cy="800073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436897C-8AD9-DB2F-5555-0FB07EEED7A9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882943" y="8403336"/>
            <a:ext cx="1345917" cy="800073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8A3C6257-4572-FD0D-18FE-28F27552203C}"/>
              </a:ext>
            </a:extLst>
          </p:cNvPr>
          <p:cNvGrpSpPr/>
          <p:nvPr/>
        </p:nvGrpSpPr>
        <p:grpSpPr>
          <a:xfrm>
            <a:off x="403518" y="5749798"/>
            <a:ext cx="2388437" cy="367426"/>
            <a:chOff x="403518" y="5749798"/>
            <a:chExt cx="2388437" cy="367426"/>
          </a:xfrm>
        </p:grpSpPr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4A4780BF-6A0F-00CF-B805-9D47018C4D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/>
            <a:srcRect/>
            <a:stretch/>
          </p:blipFill>
          <p:spPr>
            <a:xfrm>
              <a:off x="807631" y="5749799"/>
              <a:ext cx="367425" cy="367425"/>
            </a:xfrm>
            <a:prstGeom prst="rect">
              <a:avLst/>
            </a:prstGeom>
          </p:spPr>
        </p:pic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6D4033AD-1DFF-2FDA-4371-A3452E4267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1616414" y="5749798"/>
              <a:ext cx="367426" cy="367426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5E09869-C054-7944-FD1F-2F6594D666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/>
            <a:stretch>
              <a:fillRect/>
            </a:stretch>
          </p:blipFill>
          <p:spPr>
            <a:xfrm>
              <a:off x="2020527" y="5749798"/>
              <a:ext cx="367426" cy="367426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A82FCD7-79D5-36FC-6FEB-05754D7344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/>
            <a:srcRect/>
            <a:stretch/>
          </p:blipFill>
          <p:spPr>
            <a:xfrm>
              <a:off x="403518" y="5749799"/>
              <a:ext cx="367425" cy="36742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6359938-A17A-4294-E050-6C649AA7AE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/>
            <a:srcRect/>
            <a:stretch/>
          </p:blipFill>
          <p:spPr>
            <a:xfrm>
              <a:off x="1211744" y="5749799"/>
              <a:ext cx="367425" cy="367425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04B1297-A71C-9EC5-C49C-7D51B7E027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/>
            <a:srcRect/>
            <a:stretch/>
          </p:blipFill>
          <p:spPr>
            <a:xfrm>
              <a:off x="2424529" y="5749798"/>
              <a:ext cx="367426" cy="3674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6980886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Cata">
      <a:majorFont>
        <a:latin typeface="Metric SemiBold"/>
        <a:ea typeface=""/>
        <a:cs typeface=""/>
      </a:majorFont>
      <a:minorFont>
        <a:latin typeface="Metric Light"/>
        <a:ea typeface=""/>
        <a:cs typeface="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76F1BE050A8A45888830D33F11A87B" ma:contentTypeVersion="16" ma:contentTypeDescription="Create a new document." ma:contentTypeScope="" ma:versionID="9548357ba57a6d5f2c7c7472b9033695">
  <xsd:schema xmlns:xsd="http://www.w3.org/2001/XMLSchema" xmlns:xs="http://www.w3.org/2001/XMLSchema" xmlns:p="http://schemas.microsoft.com/office/2006/metadata/properties" xmlns:ns2="48ed8d4d-7bfe-4535-aeca-7cc1b9094ebe" xmlns:ns3="68253f4a-8d22-4a6f-8d98-ceda5335e432" targetNamespace="http://schemas.microsoft.com/office/2006/metadata/properties" ma:root="true" ma:fieldsID="7e6ac0eb1eb94df2176012eefc84d722" ns2:_="" ns3:_="">
    <xsd:import namespace="48ed8d4d-7bfe-4535-aeca-7cc1b9094ebe"/>
    <xsd:import namespace="68253f4a-8d22-4a6f-8d98-ceda5335e43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ed8d4d-7bfe-4535-aeca-7cc1b9094eb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220e7fb0-2ccb-4ca9-ad53-7a5fda941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53f4a-8d22-4a6f-8d98-ceda5335e43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4168921-b778-47af-befe-929d14a73ec3}" ma:internalName="TaxCatchAll" ma:showField="CatchAllData" ma:web="68253f4a-8d22-4a6f-8d98-ceda5335e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8253f4a-8d22-4a6f-8d98-ceda5335e432">
      <UserInfo>
        <DisplayName/>
        <AccountId xsi:nil="true"/>
        <AccountType/>
      </UserInfo>
    </SharedWithUsers>
    <lcf76f155ced4ddcb4097134ff3c332f xmlns="48ed8d4d-7bfe-4535-aeca-7cc1b9094ebe">
      <Terms xmlns="http://schemas.microsoft.com/office/infopath/2007/PartnerControls"/>
    </lcf76f155ced4ddcb4097134ff3c332f>
    <TaxCatchAll xmlns="68253f4a-8d22-4a6f-8d98-ceda5335e432" xsi:nil="true"/>
  </documentManagement>
</p:properties>
</file>

<file path=customXml/itemProps1.xml><?xml version="1.0" encoding="utf-8"?>
<ds:datastoreItem xmlns:ds="http://schemas.openxmlformats.org/officeDocument/2006/customXml" ds:itemID="{4D408C5A-0FAE-4905-A93E-069A5F6C9F5B}"/>
</file>

<file path=customXml/itemProps2.xml><?xml version="1.0" encoding="utf-8"?>
<ds:datastoreItem xmlns:ds="http://schemas.openxmlformats.org/officeDocument/2006/customXml" ds:itemID="{8857D1B3-8B1E-4A44-AEB8-A3ED869A0AB5}"/>
</file>

<file path=customXml/itemProps3.xml><?xml version="1.0" encoding="utf-8"?>
<ds:datastoreItem xmlns:ds="http://schemas.openxmlformats.org/officeDocument/2006/customXml" ds:itemID="{D219AF73-FDC9-4441-93AE-DE98DB7FA6D5}"/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24144</TotalTime>
  <Words>392</Words>
  <Application>Microsoft Office PowerPoint</Application>
  <PresentationFormat>A4 Paper (210x297 mm)</PresentationFormat>
  <Paragraphs>99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Metric</vt:lpstr>
      <vt:lpstr>Metric Light</vt:lpstr>
      <vt:lpstr>Metric SemiBold</vt:lpstr>
      <vt:lpstr>Wingdings</vt:lpstr>
      <vt:lpstr>Metropolitan</vt:lpstr>
      <vt:lpstr>CATDD60CHF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Davies</dc:creator>
  <cp:lastModifiedBy>Matthew Davies</cp:lastModifiedBy>
  <cp:revision>9</cp:revision>
  <cp:lastPrinted>2025-01-23T14:14:17Z</cp:lastPrinted>
  <dcterms:created xsi:type="dcterms:W3CDTF">2024-10-21T15:56:04Z</dcterms:created>
  <dcterms:modified xsi:type="dcterms:W3CDTF">2025-10-22T14:34:28Z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0x0101000B76F1BE050A8A45888830D33F11A87B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